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89" d="100"/>
          <a:sy n="89" d="100"/>
        </p:scale>
        <p:origin x="3060" y="1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892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3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7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38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>
        <p:fade/>
      </p:transition>
    </mc:Choice>
    <mc:Fallback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3BFBB-E7C9-41A3-9AE0-5F6D59EF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778" y="1118471"/>
            <a:ext cx="6119131" cy="625424"/>
          </a:xfrm>
        </p:spPr>
        <p:txBody>
          <a:bodyPr>
            <a:normAutofit/>
          </a:bodyPr>
          <a:lstStyle/>
          <a:p>
            <a:r>
              <a:rPr lang="en-US" dirty="0"/>
              <a:t>Food Sales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C656C-A9D6-4FDC-8326-EF352010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2792686" cy="511034"/>
          </a:xfrm>
        </p:spPr>
        <p:txBody>
          <a:bodyPr>
            <a:normAutofit/>
          </a:bodyPr>
          <a:lstStyle/>
          <a:p>
            <a:r>
              <a:rPr lang="en-US" b="1" u="sng" dirty="0"/>
              <a:t>By Tanner Gorman</a:t>
            </a:r>
          </a:p>
        </p:txBody>
      </p:sp>
      <p:pic>
        <p:nvPicPr>
          <p:cNvPr id="22" name="Picture 3" descr="A wall painted in yellow and white">
            <a:extLst>
              <a:ext uri="{FF2B5EF4-FFF2-40B4-BE49-F238E27FC236}">
                <a16:creationId xmlns:a16="http://schemas.microsoft.com/office/drawing/2014/main" id="{F538A293-49E4-D4E9-E7E4-AA78341C4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21" r="2462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1">
            <a:hlinkClick r:id="" action="ppaction://media"/>
            <a:extLst>
              <a:ext uri="{FF2B5EF4-FFF2-40B4-BE49-F238E27FC236}">
                <a16:creationId xmlns:a16="http://schemas.microsoft.com/office/drawing/2014/main" id="{16FC4E32-EC50-4E76-97B3-6A78E7707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6978" y="5318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8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6000">
        <p:fade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day, several&#10;&#10;Description automatically generated">
            <a:extLst>
              <a:ext uri="{FF2B5EF4-FFF2-40B4-BE49-F238E27FC236}">
                <a16:creationId xmlns:a16="http://schemas.microsoft.com/office/drawing/2014/main" id="{A31D199F-FBFE-4FDF-B12A-8F641DF7B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82AC8-9C04-4798-8C63-8D3F07EF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948" y="381000"/>
            <a:ext cx="4252273" cy="566736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Learning Objectives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26C73A-2859-43D3-846C-F5680FA07E7F}"/>
              </a:ext>
            </a:extLst>
          </p:cNvPr>
          <p:cNvSpPr txBox="1"/>
          <p:nvPr/>
        </p:nvSpPr>
        <p:spPr>
          <a:xfrm>
            <a:off x="3238499" y="1546532"/>
            <a:ext cx="689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 Visualizations and predict future sales based on the following categories.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Item_Identifier---------------- Unique product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Item_MRP---------------------- Maximum retail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Outlet_Location_Type----- Type of area Store is located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Outlet_Type------------------- Grocery store or Supermarket.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Item_Outlet_Sales----------- Sales of product in store.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Item_Visibility------------------ Percentage of visibility in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Item_Type----------------------- Category of the product.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A970D1A-7E7F-406A-9332-6A0AAF8E3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0DB3DD6-73DF-43A8-9C59-C2F46BB3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F8F2A88-F06C-4BED-8B80-69108A2AC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Slide 2">
            <a:hlinkClick r:id="" action="ppaction://media"/>
            <a:extLst>
              <a:ext uri="{FF2B5EF4-FFF2-40B4-BE49-F238E27FC236}">
                <a16:creationId xmlns:a16="http://schemas.microsoft.com/office/drawing/2014/main" id="{A6B3A48F-CA81-4F11-B74F-BC9EA440F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588" y="54975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2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51000">
        <p:fade/>
      </p:transition>
    </mc:Choice>
    <mc:Fallback>
      <p:transition spd="slow" advClick="0" advTm="5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36D94E-2EC3-497B-9CA5-4C0AF23C6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3482" y="5460999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56C97-8336-4741-AF90-4F37ECBF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011238"/>
            <a:ext cx="4652962" cy="38417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 (Bias)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6E85C0-AA6D-4245-9F7B-63DB7E1090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1" y="2092324"/>
            <a:ext cx="5422739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DEF40-F386-45F1-947F-533042375779}"/>
              </a:ext>
            </a:extLst>
          </p:cNvPr>
          <p:cNvSpPr txBox="1"/>
          <p:nvPr/>
        </p:nvSpPr>
        <p:spPr>
          <a:xfrm>
            <a:off x="7342094" y="2373406"/>
            <a:ext cx="4215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portrayed as a series of data split off into subcategories, if meeting criteria the statement is highlighted.(True).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example highlighted in Green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outlet type is Supermarket type 3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than .5 in 2813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value of 3414.439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3195A-F78C-4670-9196-B5A488CEDCD8}"/>
              </a:ext>
            </a:extLst>
          </p:cNvPr>
          <p:cNvSpPr/>
          <p:nvPr/>
        </p:nvSpPr>
        <p:spPr>
          <a:xfrm>
            <a:off x="3198891" y="4478448"/>
            <a:ext cx="706170" cy="184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52000">
        <p:fade/>
      </p:transition>
    </mc:Choice>
    <mc:Fallback>
      <p:transition spd="slow" advClick="0" advTm="5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AB758D-D6B2-4D2B-B2A1-BFC9AA690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3925" y="5876346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090F3-0842-4266-AEBF-AA96A83A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DATA VISUALIZATION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5188148-EA3B-4A94-AE27-5CF7510C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45487"/>
            <a:ext cx="4972050" cy="33906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1F071-87B3-4EC3-A2A1-FFF117DDF975}"/>
              </a:ext>
            </a:extLst>
          </p:cNvPr>
          <p:cNvSpPr txBox="1"/>
          <p:nvPr/>
        </p:nvSpPr>
        <p:spPr>
          <a:xfrm>
            <a:off x="6286500" y="1743075"/>
            <a:ext cx="4714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R2 or R-squared is a goodness-of-fit measure for linear regression models. This statistic indicates the percentage of the variance in the train variable that the test variables predict collectively.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R2 range on Y-axis (up and down) showcases a .6 meaning a moderate capability to predict inside a depth of 5.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Depth of 5 show cased here shows that beyond 5 our predictive confidence would steadily decrease as we travel further into our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141400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60000">
        <p:fade/>
      </p:transition>
    </mc:Choice>
    <mc:Fallback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333549-2A0A-42F9-88C3-00D726B1B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0724" y="4458149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9433B-3EBE-4860-BBFA-05BA4EF0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5E32-F6F8-4AA6-99D2-01355F75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2640556"/>
            <a:ext cx="10026650" cy="1737808"/>
          </a:xfrm>
        </p:spPr>
        <p:txBody>
          <a:bodyPr/>
          <a:lstStyle/>
          <a:p>
            <a:r>
              <a:rPr lang="en-US" dirty="0"/>
              <a:t>With data collected and presentation as shows viability of using selected data could be quantifiable inside unique parameters, though as an all-encompassing model to set a business plan upon would be ill advised beyond specific parameters.</a:t>
            </a:r>
          </a:p>
        </p:txBody>
      </p:sp>
    </p:spTree>
    <p:extLst>
      <p:ext uri="{BB962C8B-B14F-4D97-AF65-F5344CB8AC3E}">
        <p14:creationId xmlns:p14="http://schemas.microsoft.com/office/powerpoint/2010/main" val="345818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8000">
        <p:fade/>
      </p:transition>
    </mc:Choice>
    <mc:Fallback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7E2E8"/>
      </a:lt2>
      <a:accent1>
        <a:srgbClr val="5DB346"/>
      </a:accent1>
      <a:accent2>
        <a:srgbClr val="83AF3A"/>
      </a:accent2>
      <a:accent3>
        <a:srgbClr val="A8A442"/>
      </a:accent3>
      <a:accent4>
        <a:srgbClr val="B17B3B"/>
      </a:accent4>
      <a:accent5>
        <a:srgbClr val="C35C4D"/>
      </a:accent5>
      <a:accent6>
        <a:srgbClr val="B13B5D"/>
      </a:accent6>
      <a:hlink>
        <a:srgbClr val="BF64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262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Rockwell Nova Light</vt:lpstr>
      <vt:lpstr>Wingdings</vt:lpstr>
      <vt:lpstr>LeafVTI</vt:lpstr>
      <vt:lpstr>Food Sales Predictions</vt:lpstr>
      <vt:lpstr>Learning Objectives</vt:lpstr>
      <vt:lpstr>Decision Tree (Bias)</vt:lpstr>
      <vt:lpstr>Final DATA VISUALIZATION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Sales Predictions</dc:title>
  <dc:creator>tanner gorman</dc:creator>
  <cp:lastModifiedBy>tanner gorman</cp:lastModifiedBy>
  <cp:revision>1</cp:revision>
  <dcterms:created xsi:type="dcterms:W3CDTF">2022-04-03T05:38:11Z</dcterms:created>
  <dcterms:modified xsi:type="dcterms:W3CDTF">2022-04-03T08:19:26Z</dcterms:modified>
</cp:coreProperties>
</file>